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0" r:id="rId2"/>
    <p:sldId id="301" r:id="rId3"/>
    <p:sldId id="302" r:id="rId4"/>
    <p:sldId id="303" r:id="rId5"/>
    <p:sldId id="299" r:id="rId6"/>
    <p:sldId id="305" r:id="rId7"/>
    <p:sldId id="285" r:id="rId8"/>
    <p:sldId id="307" r:id="rId9"/>
    <p:sldId id="309" r:id="rId10"/>
    <p:sldId id="310" r:id="rId11"/>
    <p:sldId id="313" r:id="rId12"/>
    <p:sldId id="31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per 1" id="{F9F5ED9F-58AB-495A-8F59-CCBB0C481BE9}">
          <p14:sldIdLst>
            <p14:sldId id="300"/>
            <p14:sldId id="301"/>
            <p14:sldId id="302"/>
            <p14:sldId id="303"/>
            <p14:sldId id="299"/>
          </p14:sldIdLst>
        </p14:section>
        <p14:section name="Paper 2" id="{D054EED2-233C-458E-92AD-53FD1DE0BADC}">
          <p14:sldIdLst>
            <p14:sldId id="305"/>
          </p14:sldIdLst>
        </p14:section>
        <p14:section name="Paper 3" id="{3D5CAE2C-7993-47B1-A2C2-5B75E73CE82A}">
          <p14:sldIdLst>
            <p14:sldId id="285"/>
            <p14:sldId id="307"/>
            <p14:sldId id="309"/>
            <p14:sldId id="310"/>
            <p14:sldId id="31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5" autoAdjust="0"/>
    <p:restoredTop sz="94660"/>
  </p:normalViewPr>
  <p:slideViewPr>
    <p:cSldViewPr snapToGrid="0">
      <p:cViewPr>
        <p:scale>
          <a:sx n="100" d="100"/>
          <a:sy n="100" d="100"/>
        </p:scale>
        <p:origin x="1738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043E6-1221-4961-8694-CFF17A18B927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1537F-3783-4876-A718-93D2A2177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9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0002D-3485-4871-9EF3-299009553EC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371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0002D-3485-4871-9EF3-299009553EC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02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0002D-3485-4871-9EF3-299009553EC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97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0002D-3485-4871-9EF3-299009553EC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11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843EB-D89C-492A-A8A0-E44CBC5DF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2ACD0B-4158-4F04-8D86-13844A6BB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2E0FA-64B8-43C0-A27C-BF5CEB25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0F6439-18BD-46ED-9844-F85BC7AC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BD654D-DD0D-4C27-BD9A-11E99FC6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5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F386C-FEB5-439C-AC74-3EA7E170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9155FF-880D-4C97-AD72-1A2CA41BE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AD89F-9C3A-41B7-BC06-B30DE10F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335B70-E17A-484C-A5DA-E672CBD7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F6D35-8255-44B3-BCD2-B5E67888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08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58118A-583B-4DB4-A8CF-2F4DC3CCB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175608-3A3E-4439-89C2-564288BCE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2F4BFB-BEAC-4AC3-934F-2EC6A010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37D2A-DD31-4D69-BFF5-CB8AE8E09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C8A698-4DCE-414A-8E5A-DA68CC2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12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DDFC7-08A9-49C6-85CC-97EA9A0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CB775-0F5C-4351-8530-39A94AB72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6083C-9185-4570-ACE2-BBA2EDCE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08EE27-A7F0-4F4D-9856-36BC15829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769F14-76BA-475F-BDB9-5FD6000F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47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BF011-33F1-441D-8026-2220AEB7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A1A40A-F4AD-41D8-9917-F7CDF0360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BB9D11-6E21-43DB-B60F-D5431F93B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5AECB-1E0B-4C03-A49B-158DF68B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3198E3-6EE7-468C-B2F1-7F5DB411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0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00943-AAA8-46EE-878A-C31B5082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EA798-5622-4858-8DC5-07851CC8A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986394-153E-4106-9DBE-6F0B7FA12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B0AD01-5A2F-404A-832F-FD29F34C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ADBC3C-8D37-4A8F-AA9A-B478C2E9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A099E7-3740-40C9-BF52-BCC084E1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31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8A99-3897-4519-B9B6-41E1C7C8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74EFD8-35F9-4023-BF42-065EBF68D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174BFC-746E-4912-8C76-031056BB3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E322C2-D57E-4F31-BEBE-DE9F260E7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81ABBA-4738-428F-BB2E-FFAA26155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E71053-B177-467D-8E71-D375D266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1010A6-E9D4-4989-95A4-A323C2A9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9B2B09-F7AB-4EBB-B66A-25CD127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4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1F5B1-D96C-49AC-93D9-F065663C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A85737-38F4-42A5-A486-C4A9A1C8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5BE875-6E7C-4BBD-B390-1085CEF0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76F10-A22F-430C-909E-0A940D7F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27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91B25A-0211-4A86-937C-3EE34E34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3F92E-8B56-4616-A56F-4791EA22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B76D5A-BC2B-49B7-A930-E5D894AB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9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F164E-A732-43AA-AC6A-9A98DD45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CD4EF-910A-4128-83EE-DB2CCB4D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171177-0BB2-4999-B985-6E7BF9845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94DFE2-8DDE-425B-B2C5-72FA927E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51019-E334-45BD-AA8F-B375D34F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124C47-35FF-4659-B529-1E9DA44F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6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41FD5-CCAC-4F75-8867-3E5543DA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A6148C-80EB-4151-BAEB-D4757859D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0C7D24-96C3-43C7-BEFB-AE6F844A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565D74-D403-4BC4-A267-E55A373D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AEA592-141B-41F6-9FB9-E6E177DF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8DBD20-6880-43B5-8C84-9B23492C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07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A10242-1AA1-4F5A-8C87-BC8FEB27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2A76CD-D70B-49F6-84C3-788FB104A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7B1999-B7EF-4B4C-878C-72F7B3367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0482-2970-4A8F-9BDD-592840C65B1E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14E135-0D79-4D8A-AB40-F980E567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D36AA2-FAFD-49D3-9457-A8DB73345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8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C2ABE8-46E1-B3EC-2B6A-8AB926F2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985962"/>
            <a:ext cx="111347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5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53CE-F969-579C-B2FF-0F3E43BB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</a:rPr>
              <a:t>Meta-learning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E1C825-7F97-821D-99C4-9979CA17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3205"/>
            <a:ext cx="10639168" cy="32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2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53CE-F969-579C-B2FF-0F3E43BB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</a:rPr>
              <a:t>Meta-learning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1C50AE-7B53-ED45-D46A-015E0E72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02" y="1941715"/>
            <a:ext cx="10364036" cy="3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1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53CE-F969-579C-B2FF-0F3E43BB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</a:rPr>
              <a:t>Meta-learning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8FAC0B-B5EB-328F-5470-000E5C2E7C12}"/>
              </a:ext>
            </a:extLst>
          </p:cNvPr>
          <p:cNvGrpSpPr/>
          <p:nvPr/>
        </p:nvGrpSpPr>
        <p:grpSpPr>
          <a:xfrm>
            <a:off x="1770105" y="1690688"/>
            <a:ext cx="8393327" cy="4370319"/>
            <a:chOff x="1770105" y="1690688"/>
            <a:chExt cx="8393327" cy="43703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AB539B-9AC6-E0AB-34C2-D2D246F0D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0105" y="1690688"/>
              <a:ext cx="8393327" cy="437031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E212CAB-0644-4E54-F240-ED84401E414F}"/>
                </a:ext>
              </a:extLst>
            </p:cNvPr>
            <p:cNvSpPr/>
            <p:nvPr/>
          </p:nvSpPr>
          <p:spPr>
            <a:xfrm>
              <a:off x="7321378" y="4170405"/>
              <a:ext cx="2106827" cy="56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99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B7866-A1FA-AD41-B6E4-DF2B3658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81902-305B-D94F-AA3A-F8D17284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 a compact representation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~ hundreds MB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Fixed resolution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Requires good geometric prior for high quality rendering</a:t>
            </a: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D388BF-E2CE-ACDE-650D-76C55F2A6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4" t="9079" r="10775" b="20569"/>
          <a:stretch/>
        </p:blipFill>
        <p:spPr>
          <a:xfrm>
            <a:off x="5496552" y="4086112"/>
            <a:ext cx="5522808" cy="2310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046675-62CB-F8D0-8ED3-0E09B3E7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3825"/>
            <a:ext cx="3575492" cy="12724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0A6815-F8B3-4D71-613E-A8AC9879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6226"/>
            <a:ext cx="4513742" cy="155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B7866-A1FA-AD41-B6E4-DF2B3658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Idea of Neural Rendering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7B44F3-006F-A597-A829-5B13880DBD94}"/>
              </a:ext>
            </a:extLst>
          </p:cNvPr>
          <p:cNvSpPr txBox="1"/>
          <p:nvPr/>
        </p:nvSpPr>
        <p:spPr>
          <a:xfrm>
            <a:off x="838200" y="187096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Novel View point synthesis: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F99F9B-7F6D-7442-C683-A87D0B2F4E1F}"/>
              </a:ext>
            </a:extLst>
          </p:cNvPr>
          <p:cNvSpPr txBox="1"/>
          <p:nvPr/>
        </p:nvSpPr>
        <p:spPr>
          <a:xfrm>
            <a:off x="838200" y="3167389"/>
            <a:ext cx="3046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6 </a:t>
            </a:r>
            <a:r>
              <a:rPr lang="en-US" altLang="zh-CN" sz="2800" dirty="0" err="1"/>
              <a:t>DoF</a:t>
            </a:r>
            <a:r>
              <a:rPr lang="en-US" altLang="zh-CN" sz="2800" dirty="0"/>
              <a:t> Camera Pose / View Point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2B52166-D29F-13E2-6BD8-4AD68C52436B}"/>
              </a:ext>
            </a:extLst>
          </p:cNvPr>
          <p:cNvSpPr/>
          <p:nvPr/>
        </p:nvSpPr>
        <p:spPr>
          <a:xfrm>
            <a:off x="4019106" y="3369201"/>
            <a:ext cx="737191" cy="583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A92F4EFD-54CA-F01F-4731-D2C14081E3BA}"/>
              </a:ext>
            </a:extLst>
          </p:cNvPr>
          <p:cNvSpPr/>
          <p:nvPr/>
        </p:nvSpPr>
        <p:spPr>
          <a:xfrm>
            <a:off x="5039832" y="2714195"/>
            <a:ext cx="2551814" cy="1893030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dirty="0"/>
              <a:t>Neural Network -&gt; Encodes entire scene description, lighting, materials, etc. </a:t>
            </a:r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E26A1E6-2770-19EC-F178-52D308C0B289}"/>
              </a:ext>
            </a:extLst>
          </p:cNvPr>
          <p:cNvSpPr/>
          <p:nvPr/>
        </p:nvSpPr>
        <p:spPr>
          <a:xfrm>
            <a:off x="7875181" y="3369201"/>
            <a:ext cx="737191" cy="583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70C956-56E0-322A-807B-39FE31C2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356" y="2336093"/>
            <a:ext cx="2547365" cy="25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B7866-A1FA-AD41-B6E4-DF2B3658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MLP representation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0C3433-851A-8F8A-9AAC-0B85FD43C913}"/>
              </a:ext>
            </a:extLst>
          </p:cNvPr>
          <p:cNvSpPr/>
          <p:nvPr/>
        </p:nvSpPr>
        <p:spPr>
          <a:xfrm>
            <a:off x="6544533" y="1907165"/>
            <a:ext cx="223289" cy="871867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15CF91-D287-F32D-C79F-B59B52E1D1FF}"/>
              </a:ext>
            </a:extLst>
          </p:cNvPr>
          <p:cNvSpPr/>
          <p:nvPr/>
        </p:nvSpPr>
        <p:spPr>
          <a:xfrm>
            <a:off x="6852879" y="1903623"/>
            <a:ext cx="223289" cy="871867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AD420-CB5B-9D01-AC4B-A09310DF0C1F}"/>
              </a:ext>
            </a:extLst>
          </p:cNvPr>
          <p:cNvSpPr/>
          <p:nvPr/>
        </p:nvSpPr>
        <p:spPr>
          <a:xfrm>
            <a:off x="7161225" y="1903623"/>
            <a:ext cx="223289" cy="871867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2D31C1-85DC-1C68-D61D-2E96E8C7DB9E}"/>
              </a:ext>
            </a:extLst>
          </p:cNvPr>
          <p:cNvSpPr/>
          <p:nvPr/>
        </p:nvSpPr>
        <p:spPr>
          <a:xfrm>
            <a:off x="7469571" y="1900081"/>
            <a:ext cx="223289" cy="871867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F453835F-868C-FAB4-2DE4-8F2A6336DF3D}"/>
              </a:ext>
            </a:extLst>
          </p:cNvPr>
          <p:cNvSpPr/>
          <p:nvPr/>
        </p:nvSpPr>
        <p:spPr>
          <a:xfrm>
            <a:off x="3955509" y="1978611"/>
            <a:ext cx="2006010" cy="714805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Positional encoding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92E3629-015A-10EA-1177-33EF05BDCD7B}"/>
              </a:ext>
            </a:extLst>
          </p:cNvPr>
          <p:cNvCxnSpPr>
            <a:cxnSpLocks/>
          </p:cNvCxnSpPr>
          <p:nvPr/>
        </p:nvCxnSpPr>
        <p:spPr>
          <a:xfrm>
            <a:off x="6032401" y="2336014"/>
            <a:ext cx="469604" cy="7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3156BF3-ABA7-1329-481E-1D52389D091C}"/>
              </a:ext>
            </a:extLst>
          </p:cNvPr>
          <p:cNvCxnSpPr>
            <a:cxnSpLocks/>
          </p:cNvCxnSpPr>
          <p:nvPr/>
        </p:nvCxnSpPr>
        <p:spPr>
          <a:xfrm>
            <a:off x="7830197" y="2343098"/>
            <a:ext cx="469604" cy="7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F7D8FBA5-C5D2-7E36-2BCA-B3BD2694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553" y="1920782"/>
            <a:ext cx="2192683" cy="103014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8C915AF2-8326-B285-E607-857AC4915B2E}"/>
              </a:ext>
            </a:extLst>
          </p:cNvPr>
          <p:cNvSpPr/>
          <p:nvPr/>
        </p:nvSpPr>
        <p:spPr>
          <a:xfrm>
            <a:off x="9405894" y="1772487"/>
            <a:ext cx="317785" cy="206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995661C-CFB2-8362-336A-42A659A8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945" y="1895150"/>
            <a:ext cx="2065557" cy="881726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28FF60B-EDBB-F85A-255E-E92CED13ABDE}"/>
              </a:ext>
            </a:extLst>
          </p:cNvPr>
          <p:cNvCxnSpPr>
            <a:cxnSpLocks/>
          </p:cNvCxnSpPr>
          <p:nvPr/>
        </p:nvCxnSpPr>
        <p:spPr>
          <a:xfrm>
            <a:off x="4219759" y="4276638"/>
            <a:ext cx="39082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流程图: 可选过程 32">
            <a:extLst>
              <a:ext uri="{FF2B5EF4-FFF2-40B4-BE49-F238E27FC236}">
                <a16:creationId xmlns:a16="http://schemas.microsoft.com/office/drawing/2014/main" id="{1F4F6FAC-4DC0-0366-9E17-39EEFD772684}"/>
              </a:ext>
            </a:extLst>
          </p:cNvPr>
          <p:cNvSpPr/>
          <p:nvPr/>
        </p:nvSpPr>
        <p:spPr>
          <a:xfrm>
            <a:off x="1257038" y="3909020"/>
            <a:ext cx="2658909" cy="1211764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Neural network as mapping function from coordinate to color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12C32FA-D81A-1257-7805-506D2CF5B1E8}"/>
              </a:ext>
            </a:extLst>
          </p:cNvPr>
          <p:cNvSpPr txBox="1"/>
          <p:nvPr/>
        </p:nvSpPr>
        <p:spPr>
          <a:xfrm>
            <a:off x="4357853" y="3729357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Compression (~10MB)</a:t>
            </a:r>
            <a:endParaRPr lang="zh-CN" altLang="en-US" b="1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BC638C7-A37C-929E-5D67-04B01C496102}"/>
              </a:ext>
            </a:extLst>
          </p:cNvPr>
          <p:cNvCxnSpPr>
            <a:cxnSpLocks/>
          </p:cNvCxnSpPr>
          <p:nvPr/>
        </p:nvCxnSpPr>
        <p:spPr>
          <a:xfrm>
            <a:off x="4219759" y="4910915"/>
            <a:ext cx="39082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75A512E-A3EC-B62A-63F1-3DE8EDC90DC7}"/>
              </a:ext>
            </a:extLst>
          </p:cNvPr>
          <p:cNvSpPr txBox="1"/>
          <p:nvPr/>
        </p:nvSpPr>
        <p:spPr>
          <a:xfrm>
            <a:off x="4561053" y="4355771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Evaluation (~40db)</a:t>
            </a:r>
            <a:endParaRPr lang="zh-CN" altLang="en-US" sz="2400" b="1" dirty="0"/>
          </a:p>
        </p:txBody>
      </p:sp>
      <p:sp>
        <p:nvSpPr>
          <p:cNvPr id="43" name="流程图: 可选过程 42">
            <a:extLst>
              <a:ext uri="{FF2B5EF4-FFF2-40B4-BE49-F238E27FC236}">
                <a16:creationId xmlns:a16="http://schemas.microsoft.com/office/drawing/2014/main" id="{44D1D31E-6B5E-655C-7BA9-0CA4EC5CC1C7}"/>
              </a:ext>
            </a:extLst>
          </p:cNvPr>
          <p:cNvSpPr/>
          <p:nvPr/>
        </p:nvSpPr>
        <p:spPr>
          <a:xfrm>
            <a:off x="8306416" y="3824171"/>
            <a:ext cx="2090079" cy="633454"/>
          </a:xfrm>
          <a:prstGeom prst="flowChartAlternateProces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</a:t>
            </a:r>
            <a:endParaRPr lang="zh-CN" altLang="en-US" dirty="0"/>
          </a:p>
        </p:txBody>
      </p:sp>
      <p:sp>
        <p:nvSpPr>
          <p:cNvPr id="44" name="流程图: 可选过程 43">
            <a:extLst>
              <a:ext uri="{FF2B5EF4-FFF2-40B4-BE49-F238E27FC236}">
                <a16:creationId xmlns:a16="http://schemas.microsoft.com/office/drawing/2014/main" id="{EB5FF02F-4955-0C59-6CA5-728D1FB56C78}"/>
              </a:ext>
            </a:extLst>
          </p:cNvPr>
          <p:cNvSpPr/>
          <p:nvPr/>
        </p:nvSpPr>
        <p:spPr>
          <a:xfrm>
            <a:off x="8306416" y="4683250"/>
            <a:ext cx="2090079" cy="633454"/>
          </a:xfrm>
          <a:prstGeom prst="flowChartAlternateProces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Upsampling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DD51685-8CD6-F30E-8CA9-2FD66860A9F6}"/>
              </a:ext>
            </a:extLst>
          </p:cNvPr>
          <p:cNvCxnSpPr>
            <a:cxnSpLocks/>
          </p:cNvCxnSpPr>
          <p:nvPr/>
        </p:nvCxnSpPr>
        <p:spPr>
          <a:xfrm>
            <a:off x="3455778" y="2350183"/>
            <a:ext cx="469604" cy="7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7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B7866-A1FA-AD41-B6E4-DF2B3658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Positional Encoding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129278-E448-91B6-8D4D-01A927F77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1690687"/>
            <a:ext cx="5729921" cy="4210579"/>
          </a:xfrm>
          <a:prstGeom prst="rect">
            <a:avLst/>
          </a:prstGeom>
        </p:spPr>
      </p:pic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A8304B66-2FE0-EF48-0EE0-D982E4E92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579" y="1693596"/>
            <a:ext cx="2559667" cy="2559667"/>
          </a:xfrm>
          <a:prstGeom prst="rect">
            <a:avLst/>
          </a:prstGeom>
        </p:spPr>
      </p:pic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DD3CC53C-887E-EF73-4CB8-A11F5AE025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558" y="1690687"/>
            <a:ext cx="2559667" cy="25596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CE97AB-7A8A-365B-825A-D5109604FB62}"/>
              </a:ext>
            </a:extLst>
          </p:cNvPr>
          <p:cNvSpPr txBox="1"/>
          <p:nvPr/>
        </p:nvSpPr>
        <p:spPr>
          <a:xfrm>
            <a:off x="7730068" y="4394200"/>
            <a:ext cx="107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Fourier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AF104C-1D58-9738-617E-2CEC883AA20D}"/>
              </a:ext>
            </a:extLst>
          </p:cNvPr>
          <p:cNvSpPr txBox="1"/>
          <p:nvPr/>
        </p:nvSpPr>
        <p:spPr>
          <a:xfrm>
            <a:off x="10211360" y="4394200"/>
            <a:ext cx="171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Gegenbauer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256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B7866-A1FA-AD41-B6E4-DF2B3658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 an affine transformation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B8C504-1185-4956-D062-412122FA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19" y="4224412"/>
            <a:ext cx="6443330" cy="20592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3C5E4E-895A-4E7A-1BA6-E5F5C12F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810" y="1690688"/>
            <a:ext cx="6443330" cy="23263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98495D-2C68-8169-6984-896564374843}"/>
              </a:ext>
            </a:extLst>
          </p:cNvPr>
          <p:cNvSpPr txBox="1"/>
          <p:nvPr/>
        </p:nvSpPr>
        <p:spPr>
          <a:xfrm>
            <a:off x="3731172" y="6491004"/>
            <a:ext cx="846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333333"/>
                </a:solidFill>
                <a:latin typeface="-apple-system"/>
              </a:rPr>
              <a:t>[1]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-apple-system"/>
              </a:rPr>
              <a:t>B. Attal et al.  Learning Neural Light Fields with Ray-Space Embedding Networks</a:t>
            </a:r>
          </a:p>
        </p:txBody>
      </p:sp>
    </p:spTree>
    <p:extLst>
      <p:ext uri="{BB962C8B-B14F-4D97-AF65-F5344CB8AC3E}">
        <p14:creationId xmlns:p14="http://schemas.microsoft.com/office/powerpoint/2010/main" val="184619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53CE-F969-579C-B2FF-0F3E43BB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</a:rPr>
              <a:t>Light Field Network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1E1FFF-7C99-03AF-95B6-F58B215F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87" y="2152125"/>
            <a:ext cx="9692640" cy="34410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1409CD-31A2-AB05-FFC3-A01D7B7C1310}"/>
              </a:ext>
            </a:extLst>
          </p:cNvPr>
          <p:cNvSpPr txBox="1"/>
          <p:nvPr/>
        </p:nvSpPr>
        <p:spPr>
          <a:xfrm>
            <a:off x="1972491" y="6533104"/>
            <a:ext cx="1021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333333"/>
                </a:solidFill>
                <a:latin typeface="-apple-system"/>
              </a:rPr>
              <a:t>[1] Light Field Networks: Neural Scene Representations with Single-Evaluation Rendering,  </a:t>
            </a:r>
            <a:r>
              <a:rPr lang="en-US" altLang="zh-CN" b="1" dirty="0" err="1">
                <a:solidFill>
                  <a:srgbClr val="333333"/>
                </a:solidFill>
                <a:latin typeface="-apple-system"/>
              </a:rPr>
              <a:t>NeurIPS</a:t>
            </a:r>
            <a:r>
              <a:rPr lang="en-US" altLang="zh-CN" b="1" dirty="0">
                <a:solidFill>
                  <a:srgbClr val="333333"/>
                </a:solidFill>
                <a:latin typeface="-apple-system"/>
              </a:rPr>
              <a:t> 2021.</a:t>
            </a:r>
          </a:p>
        </p:txBody>
      </p:sp>
    </p:spTree>
    <p:extLst>
      <p:ext uri="{BB962C8B-B14F-4D97-AF65-F5344CB8AC3E}">
        <p14:creationId xmlns:p14="http://schemas.microsoft.com/office/powerpoint/2010/main" val="54312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DBA0949-715A-39FD-99F4-78CA5DE9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253" y="1693134"/>
            <a:ext cx="4484088" cy="3218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4C53CE-F969-579C-B2FF-0F3E43BB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</a:rPr>
              <a:t>Plücker Coordinate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3A1CCF-3DE5-FD73-0BAB-9AD94CFE2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6" t="30569" r="1031"/>
          <a:stretch/>
        </p:blipFill>
        <p:spPr>
          <a:xfrm>
            <a:off x="327454" y="2273643"/>
            <a:ext cx="7254795" cy="26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9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53CE-F969-579C-B2FF-0F3E43BB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</a:rPr>
              <a:t>Epipolar</a:t>
            </a:r>
            <a:r>
              <a:rPr lang="en-US" altLang="zh-CN" dirty="0">
                <a:latin typeface="Linux Biolinum" panose="02000503000000000000" pitchFamily="2" charset="0"/>
              </a:rPr>
              <a:t> plane image 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D30AE68B-2D4D-3D82-3F3E-C2EDE866E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55" y="1888474"/>
            <a:ext cx="11249888" cy="40178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28D4A6-D69D-32C6-28A1-066DF4990F3C}"/>
              </a:ext>
            </a:extLst>
          </p:cNvPr>
          <p:cNvSpPr txBox="1"/>
          <p:nvPr/>
        </p:nvSpPr>
        <p:spPr>
          <a:xfrm>
            <a:off x="4489401" y="5978952"/>
            <a:ext cx="400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u, yellow plane is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epipolar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plane image (EPI)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C63827-0657-799E-B56F-674FBB86116B}"/>
              </a:ext>
            </a:extLst>
          </p:cNvPr>
          <p:cNvSpPr txBox="1"/>
          <p:nvPr/>
        </p:nvSpPr>
        <p:spPr>
          <a:xfrm>
            <a:off x="1177637" y="5970875"/>
            <a:ext cx="2660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t1, t2 is camera position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BD9146-5476-22EB-415F-F241A9444E89}"/>
              </a:ext>
            </a:extLst>
          </p:cNvPr>
          <p:cNvSpPr txBox="1"/>
          <p:nvPr/>
        </p:nvSpPr>
        <p:spPr>
          <a:xfrm>
            <a:off x="9615055" y="6104077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EPI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4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147</Words>
  <Application>Microsoft Office PowerPoint</Application>
  <PresentationFormat>宽屏</PresentationFormat>
  <Paragraphs>35</Paragraphs>
  <Slides>12</Slides>
  <Notes>4</Notes>
  <HiddenSlides>2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-apple-system</vt:lpstr>
      <vt:lpstr>Linux Biolinum</vt:lpstr>
      <vt:lpstr>等线</vt:lpstr>
      <vt:lpstr>等线 Light</vt:lpstr>
      <vt:lpstr>Arial</vt:lpstr>
      <vt:lpstr>Office 主题​​</vt:lpstr>
      <vt:lpstr>PowerPoint 演示文稿</vt:lpstr>
      <vt:lpstr>Problem </vt:lpstr>
      <vt:lpstr>Idea of Neural Rendering </vt:lpstr>
      <vt:lpstr>MLP representation</vt:lpstr>
      <vt:lpstr>Positional Encoding</vt:lpstr>
      <vt:lpstr>Learn an affine transformation</vt:lpstr>
      <vt:lpstr>Light Field Network</vt:lpstr>
      <vt:lpstr>Plücker Coordinate</vt:lpstr>
      <vt:lpstr>Epipolar plane image </vt:lpstr>
      <vt:lpstr>Meta-learning</vt:lpstr>
      <vt:lpstr>Meta-learning</vt:lpstr>
      <vt:lpstr>Meta-learning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Radiance Field</dc:title>
  <dc:creator>haizhao dai</dc:creator>
  <cp:lastModifiedBy>王 子瑜</cp:lastModifiedBy>
  <cp:revision>24</cp:revision>
  <dcterms:created xsi:type="dcterms:W3CDTF">2022-09-13T16:11:44Z</dcterms:created>
  <dcterms:modified xsi:type="dcterms:W3CDTF">2022-09-21T13:09:36Z</dcterms:modified>
</cp:coreProperties>
</file>